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AFB334DA-C793-44E4-B394-9B1C2BDBCEFD}" type="datetimeFigureOut">
              <a:rPr lang="he-IL" smtClean="0"/>
              <a:t>א'/אב/תשפ"ד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ED0111F3-2A8E-44C9-8FA3-873288262D2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64340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827C3-D6FA-66C7-369D-8DE41A8DCE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DF6AD8-E6D5-7B73-1DAD-C5C7367065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29893-8E50-5C9B-B314-8E39D39E9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9A065-77D1-4BB5-913F-6F21EA3E767D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7481A-EF47-D3D4-181F-68588765E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27652-E9C2-CCEA-1159-3E2A468EB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10607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010D0-4FBF-8C1F-36DD-7027CBFDA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38040C-8F1D-93B3-9211-A09CF883A3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436E1D-93A5-BCC3-DDEF-B35110E19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AF78F-7F0D-4982-817D-86660B6E51D5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62B09-2F96-2601-000E-A57B4C3EC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DC0FA-FFB1-E7A3-14A0-EFCD6F22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11961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580661-F659-1514-139C-0584218641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472CC3-99AD-268D-1E56-A171FCCF9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29E30-DC6E-4C01-F4AB-FB5148D77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A3DA1-5CDE-4F50-9CE1-030A5B61402A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74491-34F5-9D0F-67EC-AD9E11A69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6A970-C368-6D00-E749-A8CF5AE8A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87584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D44BA-89BE-0791-E8F3-9333620EA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764F6-EE5C-2D86-37F7-A1B110E31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2C2F0-207F-89AC-0FDF-D257046A5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2F5D1-07B7-4DED-ADAA-07379330798F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99A65-55F4-0A7B-14D3-6626E36C5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B461D4-BC6A-C1AB-E50F-C95AA6E85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3575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37767-8025-D151-1032-3811604FC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4F012-40A0-E999-4054-875307A2D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895AA-F6EA-9A32-5637-0234A01B5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21049-26CE-4894-ABA1-F507D930348C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5F018-2478-EB6F-85D0-B61B488DC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067CB2-DB44-02AA-BDB6-24F3721F9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9442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A5148-028E-E997-FEDA-0E608EE2D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CC1D5-0C56-601F-4F62-2F5A748710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9EF57E-9C2F-5C56-4A32-1EDB4E44A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5A50C5-964D-610E-73B7-DEF919671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C38E6-4CD8-405F-8818-5109329025F5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FC7B4-2012-EBB1-F27E-0D4E490BA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F4791-59BA-7A4C-61E1-3BB948E59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58844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EE904-44E7-64AF-6EA2-09106FCE8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245126-195C-D8F0-D632-24FF3C6DC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DF84FA-8A83-D586-5A0A-5FA6171099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5A2644-AE96-0B6C-1558-3F2659F813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3A2F93-088D-304D-D359-A3165B784F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5F0DD4-215D-423B-D191-053E9501A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B336C-2388-467E-B959-6B70B437B2B0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AA5396-5503-5092-7139-69646B1BB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21D9E1-3DAC-6570-5099-E2806668B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52110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4607B-3A97-292A-27C3-CD4EF0C6C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AC28B4-490A-F37C-D686-A24EAE788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24FE0-FCC2-48EF-9D98-9F69E9926681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1CB608-00C1-6042-80C7-2CED09E78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8451B-2DCD-CBFF-5DB8-BB93D8B33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80060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97823E-3C82-2A94-13C4-D2A39E1F3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0FD23-55FE-4CC8-8277-39BB0EAEE0FA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A7B998-B3AF-19BF-4AB1-8DABBFCE5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C4964-9B67-F490-122C-8FF47A82E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46969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A752B-6686-B1D1-F428-80262051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DFBEA-BE44-F870-7F62-FF8E0DD40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6AFEFB-C927-EAEC-47F7-15CD4DC97B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696BF-A572-A4F6-710D-15B5A81DD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67DF8-D905-4650-92BF-EF6FBCF65DB5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C62ACE-62FA-A1E7-7983-520BC307A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ACDC73-DDD9-E0FA-1F49-203514CEF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47137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D6C5C-3CBA-958A-FAC3-8546891A6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1FA004-BC52-B5FD-8A00-32359E30FE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62E2EA-DA9E-6C9B-5C98-8062598268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DF2F45-5560-84D7-5B68-522C8B7CD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DC78A-9B06-4685-BDED-5E58DA920AAA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6CD0C0-BC7C-78FC-6819-C848C482E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AFA1C-0E8A-980E-D6A1-5AA47C47D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97700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1225BC-2BFE-9BE2-56A2-1D472AD4E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CE685-CD0D-C053-4392-2CC0FEF7F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00C61-3AFE-29B4-BC49-B91EE3B40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080159-467D-459C-83C1-C34DD7114053}" type="datetime8">
              <a:rPr lang="he-IL" smtClean="0"/>
              <a:t>05 אוגוסט 24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F75550-E82A-9F65-7370-EA8244E4A1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4429F-9EA2-4D93-87E9-D7EF32ECE4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122904-1B5F-4679-B3DC-5E87602DE7D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07516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E364457-9AE2-EF93-CC4B-12276FBCF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8063" y="-45288"/>
            <a:ext cx="6775874" cy="1488333"/>
          </a:xfrm>
        </p:spPr>
        <p:txBody>
          <a:bodyPr>
            <a:normAutofit/>
          </a:bodyPr>
          <a:lstStyle/>
          <a:p>
            <a:pPr rtl="0"/>
            <a:r>
              <a:rPr lang="en-US" sz="3200" b="1" dirty="0">
                <a:solidFill>
                  <a:srgbClr val="0070C0"/>
                </a:solidFill>
              </a:rPr>
              <a:t>Course: Image Processing 31651</a:t>
            </a:r>
            <a:br>
              <a:rPr lang="en-US" sz="3200" b="1" dirty="0">
                <a:solidFill>
                  <a:srgbClr val="0070C0"/>
                </a:solidFill>
              </a:rPr>
            </a:br>
            <a:r>
              <a:rPr lang="en-US" sz="3200" b="1" dirty="0">
                <a:solidFill>
                  <a:srgbClr val="0070C0"/>
                </a:solidFill>
              </a:rPr>
              <a:t>Assignment #24</a:t>
            </a:r>
            <a:br>
              <a:rPr lang="en-US" sz="3200" b="1" dirty="0">
                <a:solidFill>
                  <a:srgbClr val="0070C0"/>
                </a:solidFill>
              </a:rPr>
            </a:br>
            <a:r>
              <a:rPr lang="en-US" sz="3200" b="1" dirty="0">
                <a:solidFill>
                  <a:srgbClr val="0070C0"/>
                </a:solidFill>
              </a:rPr>
              <a:t>Pixel to Pixel Operations (Part 4)</a:t>
            </a:r>
            <a:endParaRPr lang="he-IL" sz="3200" b="1" dirty="0">
              <a:solidFill>
                <a:srgbClr val="0070C0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2310BE6-3F81-9FB9-07A6-25E1FC274E98}"/>
              </a:ext>
            </a:extLst>
          </p:cNvPr>
          <p:cNvGraphicFramePr>
            <a:graphicFrameLocks noGrp="1"/>
          </p:cNvGraphicFramePr>
          <p:nvPr/>
        </p:nvGraphicFramePr>
        <p:xfrm>
          <a:off x="505839" y="1443045"/>
          <a:ext cx="11373254" cy="5249585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58392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2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5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9379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Photo of the student 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Shorten Name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ID (4 last digits)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7983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shienfeld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1950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#1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1328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pony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2210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#2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895"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akimov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7939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#3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DDD76-149D-5CD9-20D8-E0D7C8A1C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9094" y="6492875"/>
            <a:ext cx="312906" cy="365125"/>
          </a:xfrm>
        </p:spPr>
        <p:txBody>
          <a:bodyPr/>
          <a:lstStyle/>
          <a:p>
            <a:fld id="{1E5BF412-EFCF-4C51-A2DF-B419076696E3}" type="slidenum">
              <a:rPr lang="he-IL" sz="1600" smtClean="0"/>
              <a:t>1</a:t>
            </a:fld>
            <a:endParaRPr lang="he-IL" sz="1600" dirty="0"/>
          </a:p>
        </p:txBody>
      </p:sp>
      <p:pic>
        <p:nvPicPr>
          <p:cNvPr id="2" name="Picture 1" descr="A person standing on a stone wall with a bridge in the background&#10;&#10;Description automatically generated">
            <a:extLst>
              <a:ext uri="{FF2B5EF4-FFF2-40B4-BE49-F238E27FC236}">
                <a16:creationId xmlns:a16="http://schemas.microsoft.com/office/drawing/2014/main" id="{30125289-0874-E85E-63D6-B9B4F2C31D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6" t="15872" r="26900"/>
          <a:stretch/>
        </p:blipFill>
        <p:spPr>
          <a:xfrm>
            <a:off x="8260244" y="3236167"/>
            <a:ext cx="1642513" cy="1846851"/>
          </a:xfrm>
          <a:prstGeom prst="rect">
            <a:avLst/>
          </a:prstGeom>
        </p:spPr>
      </p:pic>
      <p:pic>
        <p:nvPicPr>
          <p:cNvPr id="7" name="Picture 6" descr="A person in a uniform&#10;&#10;Description automatically generated">
            <a:extLst>
              <a:ext uri="{FF2B5EF4-FFF2-40B4-BE49-F238E27FC236}">
                <a16:creationId xmlns:a16="http://schemas.microsoft.com/office/drawing/2014/main" id="{475EB80C-A92F-F3B4-12B8-2283C49E2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626894"/>
            <a:ext cx="1462391" cy="20657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A24B95-E992-B8A2-C876-E5178DBDC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08295"/>
            <a:ext cx="1550593" cy="2065735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ECA60B-3674-650A-5502-62E9FA037AB6}"/>
              </a:ext>
            </a:extLst>
          </p:cNvPr>
          <p:cNvGraphicFramePr>
            <a:graphicFrameLocks noGrp="1"/>
          </p:cNvGraphicFramePr>
          <p:nvPr/>
        </p:nvGraphicFramePr>
        <p:xfrm>
          <a:off x="505838" y="1443044"/>
          <a:ext cx="11373254" cy="5249585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58392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2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5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9379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Photo of the student 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Shorten Name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ID (4 last digits)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7983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shienfeld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1950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#1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1328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pony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2210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#2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895"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akimov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7939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#3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9" name="Picture 8" descr="A person standing on a stone wall with a bridge in the background&#10;&#10;Description automatically generated">
            <a:extLst>
              <a:ext uri="{FF2B5EF4-FFF2-40B4-BE49-F238E27FC236}">
                <a16:creationId xmlns:a16="http://schemas.microsoft.com/office/drawing/2014/main" id="{CF5CA309-35FB-8F7C-74FD-F7F0FF210E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6" t="15872" r="26900"/>
          <a:stretch/>
        </p:blipFill>
        <p:spPr>
          <a:xfrm>
            <a:off x="8260243" y="3236166"/>
            <a:ext cx="1642513" cy="1846851"/>
          </a:xfrm>
          <a:prstGeom prst="rect">
            <a:avLst/>
          </a:prstGeom>
        </p:spPr>
      </p:pic>
      <p:pic>
        <p:nvPicPr>
          <p:cNvPr id="10" name="Picture 9" descr="A person in a uniform&#10;&#10;Description automatically generated">
            <a:extLst>
              <a:ext uri="{FF2B5EF4-FFF2-40B4-BE49-F238E27FC236}">
                <a16:creationId xmlns:a16="http://schemas.microsoft.com/office/drawing/2014/main" id="{EA6DD5D2-0039-7666-5028-9983FEBA2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4626893"/>
            <a:ext cx="1462391" cy="20657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FF34B2-5484-C4F2-4E38-483B3E34E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1608294"/>
            <a:ext cx="1550593" cy="2065735"/>
          </a:xfrm>
          <a:prstGeom prst="rect">
            <a:avLst/>
          </a:prstGeom>
        </p:spPr>
      </p:pic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3F585D0-07EB-A773-A93C-5A424F8EE9BA}"/>
              </a:ext>
            </a:extLst>
          </p:cNvPr>
          <p:cNvSpPr txBox="1">
            <a:spLocks/>
          </p:cNvSpPr>
          <p:nvPr/>
        </p:nvSpPr>
        <p:spPr>
          <a:xfrm>
            <a:off x="11833698" y="0"/>
            <a:ext cx="3583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he-IL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1122904-1B5F-4679-B3DC-5E87602DE7DA}" type="slidenum">
              <a:rPr lang="he-IL" sz="1400" smtClean="0"/>
              <a:pPr/>
              <a:t>1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2795680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42A28E-11A4-D8DE-FFF8-A099159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41285" y="0"/>
            <a:ext cx="450715" cy="365125"/>
          </a:xfrm>
        </p:spPr>
        <p:txBody>
          <a:bodyPr/>
          <a:lstStyle/>
          <a:p>
            <a:fld id="{81122904-1B5F-4679-B3DC-5E87602DE7DA}" type="slidenum">
              <a:rPr lang="he-IL" sz="1400" smtClean="0"/>
              <a:t>10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1380719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42A28E-11A4-D8DE-FFF8-A099159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12102" y="0"/>
            <a:ext cx="479898" cy="365125"/>
          </a:xfrm>
        </p:spPr>
        <p:txBody>
          <a:bodyPr/>
          <a:lstStyle/>
          <a:p>
            <a:fld id="{81122904-1B5F-4679-B3DC-5E87602DE7DA}" type="slidenum">
              <a:rPr lang="he-IL" sz="1400" smtClean="0"/>
              <a:t>11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1812431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42A28E-11A4-D8DE-FFF8-A099159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80196" y="0"/>
            <a:ext cx="411804" cy="365125"/>
          </a:xfrm>
        </p:spPr>
        <p:txBody>
          <a:bodyPr/>
          <a:lstStyle/>
          <a:p>
            <a:fld id="{81122904-1B5F-4679-B3DC-5E87602DE7DA}" type="slidenum">
              <a:rPr lang="he-IL" sz="1400" smtClean="0"/>
              <a:t>12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3227565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92970-449B-50E1-2875-6E79853337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ACC0CC-4B20-E0EE-FD51-9734A850EA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F4EA96-6FC4-AA11-7BE8-2F2E1A3BE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436" y="272374"/>
            <a:ext cx="9967127" cy="608303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176B5-AAD4-22BD-CD51-9CB82B99C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33698" y="0"/>
            <a:ext cx="358302" cy="365125"/>
          </a:xfrm>
        </p:spPr>
        <p:txBody>
          <a:bodyPr/>
          <a:lstStyle/>
          <a:p>
            <a:fld id="{81122904-1B5F-4679-B3DC-5E87602DE7DA}" type="slidenum">
              <a:rPr lang="he-IL" sz="1400" smtClean="0"/>
              <a:t>2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3310269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42A28E-11A4-D8DE-FFF8-A099159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33698" y="0"/>
            <a:ext cx="358302" cy="365125"/>
          </a:xfrm>
        </p:spPr>
        <p:txBody>
          <a:bodyPr/>
          <a:lstStyle/>
          <a:p>
            <a:fld id="{81122904-1B5F-4679-B3DC-5E87602DE7DA}" type="slidenum">
              <a:rPr lang="he-IL" sz="1400" smtClean="0"/>
              <a:t>3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3505964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42A28E-11A4-D8DE-FFF8-A099159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33698" y="0"/>
            <a:ext cx="358302" cy="365125"/>
          </a:xfrm>
        </p:spPr>
        <p:txBody>
          <a:bodyPr/>
          <a:lstStyle/>
          <a:p>
            <a:fld id="{81122904-1B5F-4679-B3DC-5E87602DE7DA}" type="slidenum">
              <a:rPr lang="he-IL" sz="1400" smtClean="0"/>
              <a:t>4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1199179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42A28E-11A4-D8DE-FFF8-A099159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33698" y="0"/>
            <a:ext cx="358302" cy="365125"/>
          </a:xfrm>
        </p:spPr>
        <p:txBody>
          <a:bodyPr/>
          <a:lstStyle/>
          <a:p>
            <a:fld id="{81122904-1B5F-4679-B3DC-5E87602DE7DA}" type="slidenum">
              <a:rPr lang="he-IL" sz="1400" smtClean="0"/>
              <a:t>5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961649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42A28E-11A4-D8DE-FFF8-A099159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33698" y="0"/>
            <a:ext cx="358302" cy="365125"/>
          </a:xfrm>
        </p:spPr>
        <p:txBody>
          <a:bodyPr/>
          <a:lstStyle/>
          <a:p>
            <a:fld id="{81122904-1B5F-4679-B3DC-5E87602DE7DA}" type="slidenum">
              <a:rPr lang="he-IL" sz="1400" smtClean="0"/>
              <a:t>6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92821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42A28E-11A4-D8DE-FFF8-A099159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33698" y="0"/>
            <a:ext cx="358302" cy="365125"/>
          </a:xfrm>
        </p:spPr>
        <p:txBody>
          <a:bodyPr/>
          <a:lstStyle/>
          <a:p>
            <a:fld id="{81122904-1B5F-4679-B3DC-5E87602DE7DA}" type="slidenum">
              <a:rPr lang="he-IL" sz="1400" smtClean="0"/>
              <a:t>7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34357170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42A28E-11A4-D8DE-FFF8-A099159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33698" y="0"/>
            <a:ext cx="358302" cy="365125"/>
          </a:xfrm>
        </p:spPr>
        <p:txBody>
          <a:bodyPr/>
          <a:lstStyle/>
          <a:p>
            <a:fld id="{81122904-1B5F-4679-B3DC-5E87602DE7DA}" type="slidenum">
              <a:rPr lang="he-IL" sz="1400" smtClean="0"/>
              <a:t>8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1397233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742A28E-11A4-D8DE-FFF8-A0991591C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33698" y="0"/>
            <a:ext cx="358302" cy="365125"/>
          </a:xfrm>
        </p:spPr>
        <p:txBody>
          <a:bodyPr/>
          <a:lstStyle/>
          <a:p>
            <a:fld id="{81122904-1B5F-4679-B3DC-5E87602DE7DA}" type="slidenum">
              <a:rPr lang="he-IL" sz="1400" smtClean="0"/>
              <a:t>9</a:t>
            </a:fld>
            <a:endParaRPr lang="he-IL" sz="1400"/>
          </a:p>
        </p:txBody>
      </p:sp>
    </p:spTree>
    <p:extLst>
      <p:ext uri="{BB962C8B-B14F-4D97-AF65-F5344CB8AC3E}">
        <p14:creationId xmlns:p14="http://schemas.microsoft.com/office/powerpoint/2010/main" val="2472497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1527</TotalTime>
  <Words>85</Words>
  <Application>Microsoft Office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Course: Image Processing 31651 Assignment #24 Pixel to Pixel Operations (Part 4)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omri pony</dc:creator>
  <cp:lastModifiedBy>omri pony</cp:lastModifiedBy>
  <cp:revision>2</cp:revision>
  <dcterms:created xsi:type="dcterms:W3CDTF">2024-07-25T10:37:35Z</dcterms:created>
  <dcterms:modified xsi:type="dcterms:W3CDTF">2024-08-06T15:03:44Z</dcterms:modified>
</cp:coreProperties>
</file>

<file path=docProps/thumbnail.jpeg>
</file>